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59" r:id="rId5"/>
    <p:sldId id="260" r:id="rId6"/>
    <p:sldId id="263" r:id="rId7"/>
    <p:sldId id="262" r:id="rId8"/>
    <p:sldId id="265" r:id="rId9"/>
    <p:sldId id="25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UICE-to-GO-575981512526943/" TargetMode="External"/><Relationship Id="rId2" Type="http://schemas.openxmlformats.org/officeDocument/2006/relationships/hyperlink" Target="http://signeabildgaard7.wixsite.com/juicetog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105" y="823201"/>
            <a:ext cx="6589336" cy="5177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293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1550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Fremtidsplaner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77334" y="2083325"/>
            <a:ext cx="8596668" cy="395803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Udspredelse</a:t>
            </a:r>
          </a:p>
          <a:p>
            <a:r>
              <a:rPr lang="da-DK" dirty="0">
                <a:solidFill>
                  <a:schemeClr val="bg2"/>
                </a:solidFill>
              </a:rPr>
              <a:t>Større produktion – fabrik</a:t>
            </a:r>
          </a:p>
          <a:p>
            <a:r>
              <a:rPr lang="da-DK" dirty="0">
                <a:solidFill>
                  <a:schemeClr val="bg2"/>
                </a:solidFill>
              </a:rPr>
              <a:t>Videreudvikle</a:t>
            </a:r>
          </a:p>
          <a:p>
            <a:r>
              <a:rPr lang="da-DK" dirty="0">
                <a:solidFill>
                  <a:schemeClr val="bg2"/>
                </a:solidFill>
              </a:rPr>
              <a:t>Viralt </a:t>
            </a:r>
          </a:p>
          <a:p>
            <a:endParaRPr lang="da-DK" dirty="0">
              <a:solidFill>
                <a:schemeClr val="bg2"/>
              </a:solidFill>
            </a:endParaRPr>
          </a:p>
          <a:p>
            <a:endParaRPr lang="da-DK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92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228627"/>
          </a:xfrm>
          <a:ln>
            <a:solidFill>
              <a:schemeClr val="accent3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da-DK" dirty="0">
                <a:solidFill>
                  <a:schemeClr val="bg2"/>
                </a:solidFill>
              </a:rPr>
              <a:t>Juice to go </a:t>
            </a:r>
            <a:br>
              <a:rPr lang="da-DK" dirty="0">
                <a:solidFill>
                  <a:schemeClr val="bg2"/>
                </a:solidFill>
              </a:rPr>
            </a:br>
            <a:r>
              <a:rPr lang="da-DK" dirty="0">
                <a:solidFill>
                  <a:schemeClr val="bg2"/>
                </a:solidFill>
              </a:rPr>
              <a:t>if you dont like it, get juiced to it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2"/>
                </a:solidFill>
              </a:rPr>
              <a:t>Lille kop 350 ml – 35 kr.</a:t>
            </a:r>
          </a:p>
          <a:p>
            <a:r>
              <a:rPr lang="da-DK" dirty="0">
                <a:solidFill>
                  <a:schemeClr val="bg2"/>
                </a:solidFill>
              </a:rPr>
              <a:t>Stor kop 500 ml – 50 kr.</a:t>
            </a:r>
          </a:p>
          <a:p>
            <a:r>
              <a:rPr lang="da-DK" dirty="0">
                <a:solidFill>
                  <a:schemeClr val="bg2"/>
                </a:solidFill>
              </a:rPr>
              <a:t>Kande 1 liter – 90 kr.</a:t>
            </a: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Åbningstider 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Søndag-torsdag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12.00-20.00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Fredag-lørdag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11.00-22.00</a:t>
            </a:r>
            <a:r>
              <a:rPr lang="da-DK" dirty="0"/>
              <a:t>kket</a:t>
            </a: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177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889263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Plantagen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77334" y="1781665"/>
            <a:ext cx="8596668" cy="4259697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nb-NO" dirty="0">
                <a:solidFill>
                  <a:schemeClr val="bg2"/>
                </a:solidFill>
              </a:rPr>
              <a:t>15 appelsiner pr liter</a:t>
            </a:r>
          </a:p>
          <a:p>
            <a:pPr marL="0" indent="0">
              <a:buNone/>
            </a:pPr>
            <a:r>
              <a:rPr lang="nb-NO" dirty="0">
                <a:solidFill>
                  <a:schemeClr val="bg2"/>
                </a:solidFill>
              </a:rPr>
              <a:t>500 appelsiner pr træ hvert år</a:t>
            </a:r>
          </a:p>
          <a:p>
            <a:pPr marL="0" indent="0">
              <a:buNone/>
            </a:pPr>
            <a:r>
              <a:rPr lang="nb-NO" dirty="0">
                <a:solidFill>
                  <a:schemeClr val="bg2"/>
                </a:solidFill>
              </a:rPr>
              <a:t>100 træer per hektar</a:t>
            </a:r>
          </a:p>
          <a:p>
            <a:pPr marL="0" indent="0">
              <a:buNone/>
            </a:pPr>
            <a:r>
              <a:rPr lang="nb-NO" dirty="0">
                <a:solidFill>
                  <a:schemeClr val="bg2"/>
                </a:solidFill>
              </a:rPr>
              <a:t>10 hektar</a:t>
            </a:r>
          </a:p>
          <a:p>
            <a:pPr marL="0" indent="0">
              <a:buNone/>
            </a:pPr>
            <a:endParaRPr lang="nb-NO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nb-NO" dirty="0">
                <a:solidFill>
                  <a:schemeClr val="bg2"/>
                </a:solidFill>
              </a:rPr>
              <a:t>10*100*500 = 500.000 appelsiner om året ca</a:t>
            </a:r>
          </a:p>
          <a:p>
            <a:pPr marL="0" indent="0">
              <a:buNone/>
            </a:pPr>
            <a:r>
              <a:rPr lang="nb-NO" dirty="0">
                <a:solidFill>
                  <a:schemeClr val="bg2"/>
                </a:solidFill>
              </a:rPr>
              <a:t>500000/15 = 33333,3333 liter juice</a:t>
            </a:r>
          </a:p>
          <a:p>
            <a:pPr marL="0" indent="0">
              <a:buNone/>
            </a:pPr>
            <a:r>
              <a:rPr lang="nb-NO" dirty="0">
                <a:solidFill>
                  <a:schemeClr val="bg2"/>
                </a:solidFill>
              </a:rPr>
              <a:t>33333,3333/365 = 91,3242 liter pr dag</a:t>
            </a:r>
            <a:endParaRPr lang="da-DK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94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4676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Hvor er vi?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77334" y="1960775"/>
            <a:ext cx="8596668" cy="4080587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Tivoli A/S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Vesterbrogade 3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1630 København V</a:t>
            </a: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Vi ligger i Tivoli, fordi det er et sted med god</a:t>
            </a:r>
            <a:br>
              <a:rPr lang="da-DK" dirty="0">
                <a:solidFill>
                  <a:schemeClr val="bg2"/>
                </a:solidFill>
              </a:rPr>
            </a:br>
            <a:r>
              <a:rPr lang="da-DK" dirty="0">
                <a:solidFill>
                  <a:schemeClr val="bg2"/>
                </a:solidFill>
              </a:rPr>
              <a:t>mulighed for at få en stor omsætning.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Samt at få reklame i verden, da der kommer</a:t>
            </a:r>
            <a:br>
              <a:rPr lang="da-DK" dirty="0">
                <a:solidFill>
                  <a:schemeClr val="bg2"/>
                </a:solidFill>
              </a:rPr>
            </a:br>
            <a:r>
              <a:rPr lang="da-DK" dirty="0">
                <a:solidFill>
                  <a:schemeClr val="bg2"/>
                </a:solidFill>
              </a:rPr>
              <a:t>folk fra alle lande.</a:t>
            </a: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Transport </a:t>
            </a: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424" y="2111604"/>
            <a:ext cx="2995750" cy="353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63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91754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Roskilde Festival</a:t>
            </a:r>
          </a:p>
        </p:txBody>
      </p:sp>
      <p:pic>
        <p:nvPicPr>
          <p:cNvPr id="5" name="Pladsholder til ind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63019" y="1990396"/>
            <a:ext cx="2857500" cy="1590675"/>
          </a:xfrm>
          <a:prstGeom prst="rect">
            <a:avLst/>
          </a:prstGeom>
        </p:spPr>
      </p:pic>
      <p:sp>
        <p:nvSpPr>
          <p:cNvPr id="6" name="Tekstfelt 5"/>
          <p:cNvSpPr txBox="1"/>
          <p:nvPr/>
        </p:nvSpPr>
        <p:spPr>
          <a:xfrm>
            <a:off x="677334" y="1791092"/>
            <a:ext cx="8596668" cy="313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2"/>
                </a:solidFill>
              </a:rPr>
              <a:t>Havsteensvej 11</a:t>
            </a:r>
          </a:p>
          <a:p>
            <a:endParaRPr lang="da-DK" dirty="0">
              <a:solidFill>
                <a:schemeClr val="bg2"/>
              </a:solidFill>
            </a:endParaRPr>
          </a:p>
          <a:p>
            <a:r>
              <a:rPr lang="da-DK" dirty="0">
                <a:solidFill>
                  <a:schemeClr val="bg2"/>
                </a:solidFill>
              </a:rPr>
              <a:t>4000 Roskilde</a:t>
            </a:r>
          </a:p>
          <a:p>
            <a:endParaRPr lang="da-DK" dirty="0">
              <a:solidFill>
                <a:schemeClr val="bg2"/>
              </a:solidFill>
            </a:endParaRPr>
          </a:p>
          <a:p>
            <a:r>
              <a:rPr lang="da-DK" dirty="0">
                <a:solidFill>
                  <a:schemeClr val="bg2"/>
                </a:solidFill>
              </a:rPr>
              <a:t>Roskilde Festival er Danmarks største festival, </a:t>
            </a:r>
            <a:br>
              <a:rPr lang="da-DK" dirty="0">
                <a:solidFill>
                  <a:schemeClr val="bg2"/>
                </a:solidFill>
              </a:rPr>
            </a:br>
            <a:r>
              <a:rPr lang="da-DK" dirty="0">
                <a:solidFill>
                  <a:schemeClr val="bg2"/>
                </a:solidFill>
              </a:rPr>
              <a:t>og der kommer folk fra alle lande.</a:t>
            </a:r>
          </a:p>
          <a:p>
            <a:r>
              <a:rPr lang="da-DK" dirty="0">
                <a:solidFill>
                  <a:schemeClr val="bg2"/>
                </a:solidFill>
              </a:rPr>
              <a:t>Derfor er en god mulighed for at få en større omsætning,</a:t>
            </a:r>
            <a:br>
              <a:rPr lang="da-DK" dirty="0">
                <a:solidFill>
                  <a:schemeClr val="bg2"/>
                </a:solidFill>
              </a:rPr>
            </a:br>
            <a:r>
              <a:rPr lang="da-DK" dirty="0">
                <a:solidFill>
                  <a:schemeClr val="bg2"/>
                </a:solidFill>
              </a:rPr>
              <a:t>og få vores brand ud i verden.</a:t>
            </a:r>
          </a:p>
          <a:p>
            <a:endParaRPr lang="da-DK" dirty="0">
              <a:solidFill>
                <a:schemeClr val="bg2"/>
              </a:solidFill>
            </a:endParaRPr>
          </a:p>
          <a:p>
            <a:endParaRPr lang="da-DK" dirty="0">
              <a:solidFill>
                <a:schemeClr val="bg2"/>
              </a:solidFill>
            </a:endParaRPr>
          </a:p>
          <a:p>
            <a:endParaRPr lang="da-DK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12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2957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Hvordan skal produktet fremstå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77334" y="1970203"/>
            <a:ext cx="8596668" cy="407116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Vores juice serveres i plastkopper med låg og sugerør</a:t>
            </a:r>
            <a:br>
              <a:rPr lang="da-DK" dirty="0">
                <a:solidFill>
                  <a:schemeClr val="bg2"/>
                </a:solidFill>
              </a:rPr>
            </a:br>
            <a:r>
              <a:rPr lang="da-DK" dirty="0">
                <a:solidFill>
                  <a:schemeClr val="bg2"/>
                </a:solidFill>
              </a:rPr>
              <a:t>På kopperne skal vores logo være på.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Vi laver også klistermærker med vores logo på.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3962" y="2248882"/>
            <a:ext cx="3124396" cy="312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735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467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fontAlgn="ctr"/>
            <a:r>
              <a:rPr lang="da-DK" dirty="0">
                <a:solidFill>
                  <a:schemeClr val="bg2"/>
                </a:solidFill>
              </a:rPr>
              <a:t>Erhvervstyper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77334" y="1923068"/>
            <a:ext cx="8596668" cy="41182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Primærerhvervene – plantage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Sekundærerhvervene – producenter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Tertiærerhvervene – medarbejdere i boden, marketing, fragt, regnskab</a:t>
            </a:r>
          </a:p>
          <a:p>
            <a:pPr marL="0" indent="0">
              <a:buNone/>
            </a:pPr>
            <a:r>
              <a:rPr lang="da-DK" dirty="0">
                <a:solidFill>
                  <a:schemeClr val="bg2"/>
                </a:solidFill>
              </a:rPr>
              <a:t> </a:t>
            </a: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a-DK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452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8944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Promovering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77334" y="2036191"/>
            <a:ext cx="8596668" cy="400517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Hjemmeside - </a:t>
            </a:r>
            <a:r>
              <a:rPr lang="da-DK" dirty="0">
                <a:solidFill>
                  <a:schemeClr val="bg2"/>
                </a:solidFill>
                <a:hlinkClick r:id="rId2"/>
              </a:rPr>
              <a:t>http://signeabildgaard7.wixsite.com/juicetogo</a:t>
            </a:r>
            <a:r>
              <a:rPr lang="da-DK" dirty="0">
                <a:solidFill>
                  <a:schemeClr val="bg2"/>
                </a:solidFill>
              </a:rPr>
              <a:t> </a:t>
            </a:r>
          </a:p>
          <a:p>
            <a:r>
              <a:rPr lang="da-DK" dirty="0">
                <a:solidFill>
                  <a:schemeClr val="bg2"/>
                </a:solidFill>
              </a:rPr>
              <a:t>Facebookside - </a:t>
            </a:r>
            <a:r>
              <a:rPr lang="da-DK" dirty="0">
                <a:solidFill>
                  <a:schemeClr val="bg2"/>
                </a:solidFill>
                <a:hlinkClick r:id="rId3"/>
              </a:rPr>
              <a:t>https://</a:t>
            </a:r>
            <a:r>
              <a:rPr lang="da-DK">
                <a:solidFill>
                  <a:schemeClr val="bg2"/>
                </a:solidFill>
                <a:hlinkClick r:id="rId3"/>
              </a:rPr>
              <a:t>www.facebook.com/JUICE-to-GO-575981512526943/</a:t>
            </a:r>
            <a:r>
              <a:rPr lang="da-DK">
                <a:solidFill>
                  <a:schemeClr val="bg2"/>
                </a:solidFill>
              </a:rPr>
              <a:t>  </a:t>
            </a:r>
            <a:endParaRPr lang="da-DK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057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701"/>
          </a:xfrm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r>
              <a:rPr lang="da-DK" dirty="0">
                <a:solidFill>
                  <a:schemeClr val="bg2"/>
                </a:solidFill>
              </a:rPr>
              <a:t>Vores budget </a:t>
            </a:r>
          </a:p>
        </p:txBody>
      </p:sp>
      <p:sp>
        <p:nvSpPr>
          <p:cNvPr id="5" name="Tekstfelt 4"/>
          <p:cNvSpPr txBox="1"/>
          <p:nvPr/>
        </p:nvSpPr>
        <p:spPr>
          <a:xfrm>
            <a:off x="5429839" y="1764663"/>
            <a:ext cx="3844163" cy="3693319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fontAlgn="ctr"/>
            <a:r>
              <a:rPr lang="da-DK" dirty="0">
                <a:solidFill>
                  <a:schemeClr val="bg2"/>
                </a:solidFill>
              </a:rPr>
              <a:t>Butik - 2</a:t>
            </a:r>
          </a:p>
          <a:p>
            <a:pPr fontAlgn="ctr"/>
            <a:r>
              <a:rPr lang="da-DK" dirty="0">
                <a:solidFill>
                  <a:schemeClr val="bg2"/>
                </a:solidFill>
              </a:rPr>
              <a:t>Fragt – 3</a:t>
            </a:r>
          </a:p>
          <a:p>
            <a:pPr fontAlgn="ctr"/>
            <a:r>
              <a:rPr lang="da-DK" dirty="0">
                <a:solidFill>
                  <a:schemeClr val="bg2"/>
                </a:solidFill>
              </a:rPr>
              <a:t>Marketing - 1</a:t>
            </a:r>
          </a:p>
          <a:p>
            <a:pPr fontAlgn="ctr"/>
            <a:r>
              <a:rPr lang="da-DK" dirty="0">
                <a:solidFill>
                  <a:schemeClr val="bg2"/>
                </a:solidFill>
              </a:rPr>
              <a:t>Plantage - 6</a:t>
            </a:r>
          </a:p>
          <a:p>
            <a:r>
              <a:rPr lang="da-DK" dirty="0">
                <a:solidFill>
                  <a:schemeClr val="bg2"/>
                </a:solidFill>
              </a:rPr>
              <a:t>Regnskab – 1</a:t>
            </a:r>
          </a:p>
          <a:p>
            <a:r>
              <a:rPr lang="da-DK" dirty="0">
                <a:solidFill>
                  <a:schemeClr val="bg2"/>
                </a:solidFill>
              </a:rPr>
              <a:t>= 13 ansatte</a:t>
            </a:r>
          </a:p>
          <a:p>
            <a:endParaRPr lang="da-DK" dirty="0">
              <a:solidFill>
                <a:schemeClr val="bg2"/>
              </a:solidFill>
            </a:endParaRPr>
          </a:p>
          <a:p>
            <a:r>
              <a:rPr lang="da-DK" dirty="0">
                <a:solidFill>
                  <a:schemeClr val="bg2"/>
                </a:solidFill>
              </a:rPr>
              <a:t>600 kr. pr time med lastbil</a:t>
            </a:r>
          </a:p>
          <a:p>
            <a:r>
              <a:rPr lang="da-DK" dirty="0">
                <a:solidFill>
                  <a:schemeClr val="bg2"/>
                </a:solidFill>
              </a:rPr>
              <a:t>2000 kr. for transport </a:t>
            </a:r>
            <a:br>
              <a:rPr lang="da-DK" dirty="0">
                <a:solidFill>
                  <a:schemeClr val="bg2"/>
                </a:solidFill>
              </a:rPr>
            </a:br>
            <a:r>
              <a:rPr lang="da-DK" dirty="0">
                <a:solidFill>
                  <a:schemeClr val="bg2"/>
                </a:solidFill>
              </a:rPr>
              <a:t>Brasilien - Danmark </a:t>
            </a:r>
          </a:p>
          <a:p>
            <a:endParaRPr lang="da-DK" dirty="0">
              <a:solidFill>
                <a:schemeClr val="bg2"/>
              </a:solidFill>
            </a:endParaRPr>
          </a:p>
          <a:p>
            <a:endParaRPr lang="da-DK" dirty="0">
              <a:solidFill>
                <a:schemeClr val="bg2"/>
              </a:solidFill>
            </a:endParaRPr>
          </a:p>
          <a:p>
            <a:r>
              <a:rPr lang="da-DK" dirty="0">
                <a:solidFill>
                  <a:schemeClr val="bg2"/>
                </a:solidFill>
              </a:rPr>
              <a:t> 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764663"/>
            <a:ext cx="4666875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0135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rugerdefineret 3">
      <a:dk1>
        <a:srgbClr val="FFFFFF"/>
      </a:dk1>
      <a:lt1>
        <a:srgbClr val="FFFFFF"/>
      </a:lt1>
      <a:dk2>
        <a:srgbClr val="000000"/>
      </a:dk2>
      <a:lt2>
        <a:srgbClr val="000000"/>
      </a:lt2>
      <a:accent1>
        <a:srgbClr val="FFC000"/>
      </a:accent1>
      <a:accent2>
        <a:srgbClr val="FF9900"/>
      </a:accent2>
      <a:accent3>
        <a:srgbClr val="FFD965"/>
      </a:accent3>
      <a:accent4>
        <a:srgbClr val="FFC000"/>
      </a:accent4>
      <a:accent5>
        <a:srgbClr val="FFC000"/>
      </a:accent5>
      <a:accent6>
        <a:srgbClr val="FF9900"/>
      </a:accent6>
      <a:hlink>
        <a:srgbClr val="000000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207</TotalTime>
  <Words>186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PowerPoint-præsentation</vt:lpstr>
      <vt:lpstr>Juice to go  if you dont like it, get juiced to it</vt:lpstr>
      <vt:lpstr>Plantagen</vt:lpstr>
      <vt:lpstr>Hvor er vi?</vt:lpstr>
      <vt:lpstr>Roskilde Festival</vt:lpstr>
      <vt:lpstr>Hvordan skal produktet fremstå</vt:lpstr>
      <vt:lpstr>Erhvervstyper</vt:lpstr>
      <vt:lpstr>Promovering </vt:lpstr>
      <vt:lpstr>Vores budget </vt:lpstr>
      <vt:lpstr>Fremtidsplaner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malene sidelmann</dc:creator>
  <cp:lastModifiedBy>malene sidelmann</cp:lastModifiedBy>
  <cp:revision>19</cp:revision>
  <dcterms:created xsi:type="dcterms:W3CDTF">2016-08-30T07:14:29Z</dcterms:created>
  <dcterms:modified xsi:type="dcterms:W3CDTF">2016-09-03T15:36:24Z</dcterms:modified>
</cp:coreProperties>
</file>